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8" r:id="rId1"/>
  </p:sldMasterIdLst>
  <p:sldIdLst>
    <p:sldId id="256" r:id="rId2"/>
    <p:sldId id="260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10/15/11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44316"/>
            <a:ext cx="5486400" cy="1791368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UNITE 5 : </a:t>
            </a:r>
          </a:p>
          <a:p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Quel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temps fait-</a:t>
            </a:r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il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orageux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24" y="1718913"/>
            <a:ext cx="5299976" cy="436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82653" y="518584"/>
            <a:ext cx="583608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un temps </a:t>
            </a:r>
            <a:r>
              <a:rPr lang="en-US" sz="3600" dirty="0" err="1" smtClean="0"/>
              <a:t>épouvantable</a:t>
            </a:r>
            <a:r>
              <a:rPr lang="en-US" sz="3600" dirty="0" smtClean="0"/>
              <a:t>!!!!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24" y="1718913"/>
            <a:ext cx="5299976" cy="436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8950" y="1152011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On </a:t>
            </a:r>
            <a:r>
              <a:rPr lang="en-US" sz="3600" dirty="0" err="1" smtClean="0"/>
              <a:t>prend</a:t>
            </a:r>
            <a:r>
              <a:rPr lang="en-US" sz="3600" dirty="0" smtClean="0"/>
              <a:t> un parapluie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5209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et un </a:t>
            </a:r>
            <a:r>
              <a:rPr lang="en-US" sz="3600" dirty="0" err="1" smtClean="0"/>
              <a:t>imperméable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Quand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pleut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397199" cy="3922302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022544" y="2555926"/>
            <a:ext cx="3922877" cy="4114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6945421" y="4677827"/>
            <a:ext cx="484632" cy="187851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6301" y="1606915"/>
            <a:ext cx="4336694" cy="70788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C’est</a:t>
            </a:r>
            <a:r>
              <a:rPr lang="en-US" sz="4000" dirty="0" smtClean="0"/>
              <a:t> le17 </a:t>
            </a:r>
            <a:r>
              <a:rPr lang="en-US" sz="4000" dirty="0" err="1" smtClean="0"/>
              <a:t>octobre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0665" y="1606915"/>
            <a:ext cx="6045088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Pensez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date de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anniversaire</a:t>
            </a:r>
            <a:r>
              <a:rPr lang="en-US" sz="4000" dirty="0" smtClean="0"/>
              <a:t>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0665" y="1606915"/>
            <a:ext cx="6045088" cy="193899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Levez-vous</a:t>
            </a:r>
            <a:r>
              <a:rPr lang="en-US" sz="4000" dirty="0" smtClean="0"/>
              <a:t> et </a:t>
            </a:r>
            <a:r>
              <a:rPr lang="en-US" sz="4000" dirty="0" err="1" smtClean="0"/>
              <a:t>mettez-vous</a:t>
            </a:r>
            <a:r>
              <a:rPr lang="en-US" sz="4000" dirty="0" smtClean="0"/>
              <a:t> en </a:t>
            </a:r>
            <a:r>
              <a:rPr lang="en-US" sz="4000" dirty="0" err="1" smtClean="0"/>
              <a:t>ligne</a:t>
            </a:r>
            <a:r>
              <a:rPr lang="en-US" sz="4000" dirty="0" smtClean="0"/>
              <a:t> par </a:t>
            </a:r>
            <a:r>
              <a:rPr lang="en-US" sz="4000" dirty="0" err="1" smtClean="0"/>
              <a:t>ordre</a:t>
            </a:r>
            <a:r>
              <a:rPr lang="en-US" sz="4000" dirty="0" smtClean="0"/>
              <a:t> </a:t>
            </a:r>
            <a:r>
              <a:rPr lang="en-US" sz="4000" dirty="0" err="1" smtClean="0"/>
              <a:t>chronologique</a:t>
            </a:r>
            <a:r>
              <a:rPr lang="en-US" sz="4000" dirty="0" smtClean="0"/>
              <a:t>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neige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373042" y="5586847"/>
            <a:ext cx="289392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52" y="1736101"/>
            <a:ext cx="4965156" cy="343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69862" y="2075341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pleut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mauvais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276617" cy="38346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41221" y="1105845"/>
            <a:ext cx="323155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nuageux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</a:t>
            </a:r>
            <a:r>
              <a:rPr lang="en-US" sz="3600" dirty="0" err="1" smtClean="0"/>
              <a:t>soleil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chaud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6" y="1412935"/>
            <a:ext cx="487875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1412935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vent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591001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269" y="1107724"/>
            <a:ext cx="4228345" cy="4479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80621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l’hiver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5964701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décembre-janvier-février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52" y="1736100"/>
            <a:ext cx="4965156" cy="3729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le </a:t>
            </a:r>
            <a:r>
              <a:rPr lang="en-US" sz="3600" dirty="0" err="1" smtClean="0"/>
              <a:t>printemps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3874645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mars- </a:t>
            </a:r>
            <a:r>
              <a:rPr lang="en-US" sz="3600" dirty="0" err="1" smtClean="0"/>
              <a:t>avril-mai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396773" cy="3825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l’été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4" y="5910012"/>
            <a:ext cx="4598126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juin</a:t>
            </a:r>
            <a:r>
              <a:rPr lang="en-US" sz="3600" dirty="0" smtClean="0"/>
              <a:t>- </a:t>
            </a:r>
            <a:r>
              <a:rPr lang="en-US" sz="3600" dirty="0" err="1" smtClean="0"/>
              <a:t>juillet</a:t>
            </a:r>
            <a:r>
              <a:rPr lang="en-US" sz="3600" dirty="0" smtClean="0"/>
              <a:t>- </a:t>
            </a:r>
            <a:r>
              <a:rPr lang="en-US" sz="3600" dirty="0" err="1" smtClean="0"/>
              <a:t>août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26" y="1412935"/>
            <a:ext cx="450897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l’automne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800665" y="5633012"/>
            <a:ext cx="6398790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Septembre-octobre-novembre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26" y="1412935"/>
            <a:ext cx="450897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71</TotalTime>
  <Words>176</Words>
  <Application>Microsoft Macintosh PowerPoint</Application>
  <PresentationFormat>On-screen Show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12</cp:revision>
  <dcterms:created xsi:type="dcterms:W3CDTF">2011-10-15T20:18:36Z</dcterms:created>
  <dcterms:modified xsi:type="dcterms:W3CDTF">2011-10-15T20:19:02Z</dcterms:modified>
</cp:coreProperties>
</file>